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3" r:id="rId3"/>
    <p:sldId id="257" r:id="rId4"/>
    <p:sldId id="258" r:id="rId5"/>
    <p:sldId id="259" r:id="rId6"/>
    <p:sldId id="269" r:id="rId7"/>
    <p:sldId id="260" r:id="rId8"/>
    <p:sldId id="261" r:id="rId9"/>
    <p:sldId id="263" r:id="rId10"/>
    <p:sldId id="262" r:id="rId11"/>
    <p:sldId id="265" r:id="rId12"/>
    <p:sldId id="266" r:id="rId13"/>
    <p:sldId id="270" r:id="rId14"/>
    <p:sldId id="267" r:id="rId15"/>
    <p:sldId id="271" r:id="rId16"/>
    <p:sldId id="264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S Dwyer" initials="KS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09" autoAdjust="0"/>
  </p:normalViewPr>
  <p:slideViewPr>
    <p:cSldViewPr>
      <p:cViewPr varScale="1">
        <p:scale>
          <a:sx n="85" d="100"/>
          <a:sy n="85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BA092-6B1F-4FDA-9BF7-46531B6ED60D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32AE-F673-414C-B53B-F28BCC961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Welcome!  Thanks for attending  the conference. Towards the end of 2010 we made a conscientious effort to narrow our focus. Past year the WIN team spread efforts into multiple areas. We conducted a structured brainstorming session with the entire WIN team for the purposes of prioritizing our efforts. The Technology Park was selected as our number 1 priority.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A32AE-F673-414C-B53B-F28BCC9615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175-97E3-4FCD-984F-B97CD707A371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CF5-B251-4641-8DDC-E87964134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175-97E3-4FCD-984F-B97CD707A371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CF5-B251-4641-8DDC-E87964134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175-97E3-4FCD-984F-B97CD707A371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CF5-B251-4641-8DDC-E87964134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175-97E3-4FCD-984F-B97CD707A371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CF5-B251-4641-8DDC-E87964134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175-97E3-4FCD-984F-B97CD707A371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CF5-B251-4641-8DDC-E87964134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175-97E3-4FCD-984F-B97CD707A371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CF5-B251-4641-8DDC-E87964134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175-97E3-4FCD-984F-B97CD707A371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CF5-B251-4641-8DDC-E87964134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175-97E3-4FCD-984F-B97CD707A371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CF5-B251-4641-8DDC-E87964134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175-97E3-4FCD-984F-B97CD707A371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CF5-B251-4641-8DDC-E87964134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175-97E3-4FCD-984F-B97CD707A371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CF5-B251-4641-8DDC-E87964134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175-97E3-4FCD-984F-B97CD707A371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0AFCF5-B251-4641-8DDC-E879641345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A26175-97E3-4FCD-984F-B97CD707A371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0AFCF5-B251-4641-8DDC-E879641345C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Ashland WI Regional Economic Development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Wisconsin Innovation Network – Lake Superior Chapter</a:t>
            </a:r>
          </a:p>
          <a:p>
            <a:r>
              <a:rPr lang="en-US" sz="2800" dirty="0" smtClean="0"/>
              <a:t>August 2011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Complete Business Plan</a:t>
            </a:r>
          </a:p>
          <a:p>
            <a:r>
              <a:rPr lang="en-US" dirty="0" smtClean="0"/>
              <a:t>Continue Development of Business Support Infrastructure</a:t>
            </a:r>
          </a:p>
          <a:p>
            <a:pPr lvl="1"/>
            <a:r>
              <a:rPr lang="en-US" dirty="0" smtClean="0"/>
              <a:t>Expand WIN LS partnerships</a:t>
            </a:r>
          </a:p>
          <a:p>
            <a:pPr lvl="1"/>
            <a:r>
              <a:rPr lang="en-US" dirty="0" smtClean="0"/>
              <a:t>August 5</a:t>
            </a:r>
            <a:r>
              <a:rPr lang="en-US" baseline="30000" dirty="0" smtClean="0"/>
              <a:t>th</a:t>
            </a:r>
            <a:r>
              <a:rPr lang="en-US" dirty="0" smtClean="0"/>
              <a:t> WIN LS Conference</a:t>
            </a:r>
          </a:p>
          <a:p>
            <a:pPr lvl="1"/>
            <a:r>
              <a:rPr lang="en-US" dirty="0" smtClean="0"/>
              <a:t>Broadband Technology</a:t>
            </a:r>
          </a:p>
          <a:p>
            <a:r>
              <a:rPr lang="en-US" dirty="0" smtClean="0"/>
              <a:t>Continue Technology Park First Building Efforts</a:t>
            </a:r>
          </a:p>
          <a:p>
            <a:pPr lvl="1"/>
            <a:r>
              <a:rPr lang="en-US" dirty="0" smtClean="0"/>
              <a:t>Finance Plan Development and Implementation</a:t>
            </a:r>
          </a:p>
          <a:p>
            <a:pPr lvl="1"/>
            <a:r>
              <a:rPr lang="en-US" dirty="0" smtClean="0"/>
              <a:t>Continue Planning and Implementation</a:t>
            </a:r>
          </a:p>
          <a:p>
            <a:pPr lvl="1"/>
            <a:r>
              <a:rPr lang="en-US" dirty="0" smtClean="0"/>
              <a:t>Purchase Land</a:t>
            </a:r>
          </a:p>
          <a:p>
            <a:pPr lvl="1"/>
            <a:endParaRPr lang="en-US" dirty="0"/>
          </a:p>
        </p:txBody>
      </p:sp>
      <p:pic>
        <p:nvPicPr>
          <p:cNvPr id="6146" name="Picture 2" descr="C:\Documents and Settings\dtv\Local Settings\Temporary Internet Files\Content.IE5\HOS9QWFI\MC9004349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724400"/>
            <a:ext cx="2425488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-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Transfer Park Tenant Recruiting Plan</a:t>
            </a:r>
          </a:p>
          <a:p>
            <a:r>
              <a:rPr lang="en-US" dirty="0" smtClean="0"/>
              <a:t>Technology Transfer Park Land Acquisition Plan</a:t>
            </a:r>
          </a:p>
          <a:p>
            <a:r>
              <a:rPr lang="en-US" dirty="0" smtClean="0"/>
              <a:t>Jim </a:t>
            </a:r>
            <a:r>
              <a:rPr lang="en-US" dirty="0" err="1" smtClean="0"/>
              <a:t>Maerzke</a:t>
            </a:r>
            <a:r>
              <a:rPr lang="en-US" dirty="0" smtClean="0"/>
              <a:t> - Wheelchair Technology Innovator and Business Owner</a:t>
            </a:r>
          </a:p>
          <a:p>
            <a:r>
              <a:rPr lang="en-US" dirty="0" smtClean="0"/>
              <a:t>Jim </a:t>
            </a:r>
            <a:r>
              <a:rPr lang="en-US" dirty="0" err="1" smtClean="0"/>
              <a:t>Jermain</a:t>
            </a:r>
            <a:r>
              <a:rPr lang="en-US" dirty="0" smtClean="0"/>
              <a:t> – Ashland Area Broadband Technology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066800" y="337824"/>
          <a:ext cx="7163800" cy="6128901"/>
        </p:xfrm>
        <a:graphic>
          <a:graphicData uri="http://schemas.openxmlformats.org/presentationml/2006/ole">
            <p:oleObj spid="_x0000_s4097" name="Visio" r:id="rId3" imgW="7179053" imgH="6135210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Ashland Area Land Location</a:t>
            </a:r>
            <a:endParaRPr lang="en-US" dirty="0"/>
          </a:p>
        </p:txBody>
      </p:sp>
      <p:pic>
        <p:nvPicPr>
          <p:cNvPr id="4" name="Content Placeholder 3" descr="CandS_LandPlan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3508" y="1935163"/>
            <a:ext cx="5736984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Ashland Area Land Development</a:t>
            </a:r>
            <a:endParaRPr lang="en-US" dirty="0"/>
          </a:p>
        </p:txBody>
      </p:sp>
      <p:pic>
        <p:nvPicPr>
          <p:cNvPr id="5" name="Picture 4" descr="CandS_LandPl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828800"/>
            <a:ext cx="7543800" cy="48657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Ashland Area Land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Impact7 HUD Grant application submitted, includes land purchase</a:t>
            </a:r>
          </a:p>
          <a:p>
            <a:r>
              <a:rPr lang="en-US" dirty="0" smtClean="0"/>
              <a:t>Price negotiated with Sellers, Right of First Refusal Contract Approved</a:t>
            </a:r>
          </a:p>
          <a:p>
            <a:r>
              <a:rPr lang="en-US" dirty="0" smtClean="0"/>
              <a:t>Additional Funding Required to Complete Building, TBD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Guest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Jim </a:t>
            </a:r>
            <a:r>
              <a:rPr lang="en-US" dirty="0" err="1" smtClean="0"/>
              <a:t>Maerzke</a:t>
            </a:r>
            <a:r>
              <a:rPr lang="en-US" dirty="0" smtClean="0"/>
              <a:t> - Wheelchair Technology Innovator</a:t>
            </a:r>
          </a:p>
          <a:p>
            <a:r>
              <a:rPr lang="en-US" dirty="0" smtClean="0"/>
              <a:t>Jim </a:t>
            </a:r>
            <a:r>
              <a:rPr lang="en-US" dirty="0" err="1" smtClean="0"/>
              <a:t>Jermain</a:t>
            </a:r>
            <a:r>
              <a:rPr lang="en-US" dirty="0" smtClean="0"/>
              <a:t> – AT&amp;T Broadband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tv\AppData\Local\Microsoft\Windows\Temporary Internet Files\Content.IE5\ZOWZN38H\MC90044149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800" y="2079625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 – Lake Superior Chapter Economic Development Update</a:t>
            </a:r>
          </a:p>
          <a:p>
            <a:pPr lvl="1"/>
            <a:r>
              <a:rPr lang="en-US" dirty="0" smtClean="0"/>
              <a:t>Business Support Infrastructure</a:t>
            </a:r>
          </a:p>
          <a:p>
            <a:pPr lvl="1"/>
            <a:r>
              <a:rPr lang="en-US" dirty="0" smtClean="0"/>
              <a:t>Technology Park</a:t>
            </a:r>
          </a:p>
          <a:p>
            <a:r>
              <a:rPr lang="en-US" dirty="0" smtClean="0"/>
              <a:t>Jim </a:t>
            </a:r>
            <a:r>
              <a:rPr lang="en-US" dirty="0" err="1" smtClean="0"/>
              <a:t>Maerzke</a:t>
            </a:r>
            <a:r>
              <a:rPr lang="en-US" dirty="0" smtClean="0"/>
              <a:t> – Wheelchair Technology Innovator</a:t>
            </a:r>
          </a:p>
          <a:p>
            <a:r>
              <a:rPr lang="en-US" dirty="0" smtClean="0"/>
              <a:t>Jim </a:t>
            </a:r>
            <a:r>
              <a:rPr lang="en-US" dirty="0" err="1" smtClean="0"/>
              <a:t>Jermain</a:t>
            </a:r>
            <a:r>
              <a:rPr lang="en-US" dirty="0" smtClean="0"/>
              <a:t> – Northern </a:t>
            </a:r>
            <a:r>
              <a:rPr lang="en-US" dirty="0" err="1" smtClean="0"/>
              <a:t>Wis</a:t>
            </a:r>
            <a:r>
              <a:rPr lang="en-US" dirty="0" smtClean="0"/>
              <a:t> Broadband Technology Update</a:t>
            </a:r>
          </a:p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pic>
        <p:nvPicPr>
          <p:cNvPr id="1026" name="Picture 2" descr="C:\Documents and Settings\dtv\Local Settings\Temporary Internet Files\Content.IE5\LTZ6P8X2\MC9002389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0"/>
            <a:ext cx="2642942" cy="18287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1828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Ashland  Area Technology Transfer Park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2672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Getting Started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Build Business Support Infrastructure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Acquire Land Parcel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Build First Building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Acquire Tenants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343400" y="3276600"/>
            <a:ext cx="609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3505200"/>
            <a:ext cx="609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C:\Documents and Settings\dtv\Local Settings\Temporary Internet Files\Content.IE5\6IKMJS2T\MC90043983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2819400" cy="2133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53000" y="1828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Ashland Area Economic Development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43434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Continued Growth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 Skill Workforce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Robust Regional Economy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Regional Growth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–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Madison/Milwaukee Development focused on Southern WI</a:t>
            </a:r>
          </a:p>
          <a:p>
            <a:r>
              <a:rPr lang="en-US" dirty="0" smtClean="0"/>
              <a:t>Northern WI Development </a:t>
            </a:r>
            <a:r>
              <a:rPr lang="en-US" b="1" dirty="0" smtClean="0"/>
              <a:t>focus/initiative</a:t>
            </a:r>
          </a:p>
          <a:p>
            <a:pPr lvl="1"/>
            <a:r>
              <a:rPr lang="en-US" dirty="0" smtClean="0"/>
              <a:t>Regional Business Support Infrastructure</a:t>
            </a:r>
          </a:p>
          <a:p>
            <a:pPr lvl="1"/>
            <a:r>
              <a:rPr lang="en-US" dirty="0" smtClean="0"/>
              <a:t>Innovation/entrepreneurship</a:t>
            </a:r>
          </a:p>
          <a:p>
            <a:pPr lvl="1"/>
            <a:r>
              <a:rPr lang="en-US" dirty="0" smtClean="0"/>
              <a:t>New Regional Investments/Development</a:t>
            </a:r>
          </a:p>
          <a:p>
            <a:pPr lvl="1"/>
            <a:r>
              <a:rPr lang="en-US" dirty="0" smtClean="0"/>
              <a:t>Development Efforts </a:t>
            </a:r>
          </a:p>
          <a:p>
            <a:pPr lvl="1"/>
            <a:r>
              <a:rPr lang="en-US" dirty="0" smtClean="0"/>
              <a:t>Technology Infrastructure</a:t>
            </a:r>
          </a:p>
          <a:p>
            <a:pPr lvl="1"/>
            <a:r>
              <a:rPr lang="en-US" dirty="0" smtClean="0"/>
              <a:t>Financial Funding</a:t>
            </a:r>
          </a:p>
          <a:p>
            <a:pPr lvl="1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6" name="Picture 2" descr="C:\Users\dtv\AppData\Local\Microsoft\Windows\Temporary Internet Files\Content.IE5\EPTISXHA\MC9002154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800600"/>
            <a:ext cx="2355410" cy="1619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Northern WI Business Support Infrastructure</a:t>
            </a:r>
          </a:p>
          <a:p>
            <a:pPr lvl="2"/>
            <a:r>
              <a:rPr lang="en-US" dirty="0" smtClean="0"/>
              <a:t>Develop key partnerships, currently fragmented</a:t>
            </a:r>
          </a:p>
          <a:p>
            <a:pPr lvl="2"/>
            <a:r>
              <a:rPr lang="en-US" dirty="0" smtClean="0"/>
              <a:t>Develop regional technology infrastructure</a:t>
            </a:r>
          </a:p>
          <a:p>
            <a:pPr lvl="2"/>
            <a:r>
              <a:rPr lang="en-US" dirty="0" smtClean="0"/>
              <a:t>Develop Financial Support for Land, Building, and Tenants</a:t>
            </a:r>
          </a:p>
          <a:p>
            <a:pPr lvl="2"/>
            <a:r>
              <a:rPr lang="en-US" dirty="0" smtClean="0"/>
              <a:t>Develop Regional Marketing Plan and Network</a:t>
            </a:r>
          </a:p>
          <a:p>
            <a:r>
              <a:rPr lang="en-US" dirty="0" smtClean="0"/>
              <a:t>Build Technology Transfer Park, First Building</a:t>
            </a:r>
          </a:p>
          <a:p>
            <a:pPr lvl="2"/>
            <a:r>
              <a:rPr lang="en-US" dirty="0" smtClean="0"/>
              <a:t>Develop key partnerships, currently fragmented</a:t>
            </a:r>
          </a:p>
          <a:p>
            <a:pPr lvl="2"/>
            <a:r>
              <a:rPr lang="en-US" dirty="0" smtClean="0"/>
              <a:t>Land and Building Plans</a:t>
            </a:r>
          </a:p>
          <a:p>
            <a:pPr lvl="2"/>
            <a:r>
              <a:rPr lang="en-US" dirty="0" smtClean="0"/>
              <a:t>Finances = Grants + Private + Tenants</a:t>
            </a:r>
          </a:p>
          <a:p>
            <a:pPr lvl="2"/>
            <a:r>
              <a:rPr lang="en-US" dirty="0" smtClean="0"/>
              <a:t>Develop Tenant Marketing Plan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C:\Users\dtv\AppData\Local\Microsoft\Windows\Temporary Internet Files\Content.IE5\4J0DAR00\MC90005653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648200"/>
            <a:ext cx="2054225" cy="2054225"/>
          </a:xfrm>
          <a:prstGeom prst="rect">
            <a:avLst/>
          </a:prstGeom>
          <a:noFill/>
        </p:spPr>
      </p:pic>
      <p:pic>
        <p:nvPicPr>
          <p:cNvPr id="1027" name="Picture 3" descr="C:\Users\dtv\AppData\Local\Microsoft\Windows\Temporary Internet Files\Content.IE5\ZOWZN38H\MC90043255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76200"/>
            <a:ext cx="1612900" cy="161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Support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I – </a:t>
            </a:r>
            <a:r>
              <a:rPr lang="en-US" b="1" dirty="0" smtClean="0">
                <a:solidFill>
                  <a:srgbClr val="002060"/>
                </a:solidFill>
              </a:rPr>
              <a:t>Volunteer</a:t>
            </a:r>
            <a:r>
              <a:rPr lang="en-US" dirty="0" smtClean="0"/>
              <a:t> high level guidance available locally  (IP, manufacturing, marketing, lean, …)</a:t>
            </a:r>
          </a:p>
          <a:p>
            <a:r>
              <a:rPr lang="en-US" dirty="0" smtClean="0"/>
              <a:t>LEVEL II – General support available locally to state-wide (IP, financial planning, project management, …)</a:t>
            </a:r>
          </a:p>
          <a:p>
            <a:r>
              <a:rPr lang="en-US" dirty="0" smtClean="0"/>
              <a:t>LEVEL III – Specialized support ( Specific technologies, logistics, …)</a:t>
            </a:r>
            <a:endParaRPr lang="en-US" dirty="0"/>
          </a:p>
        </p:txBody>
      </p:sp>
      <p:pic>
        <p:nvPicPr>
          <p:cNvPr id="1028" name="Picture 4" descr="C:\Users\David\AppData\Local\Microsoft\Windows\Temporary Internet Files\Content.IE5\HJ3653GU\MC9000189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495800"/>
            <a:ext cx="2617247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Progress –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Partnership, Fragmentation </a:t>
            </a:r>
            <a:r>
              <a:rPr lang="en-US" b="1" dirty="0" smtClean="0">
                <a:solidFill>
                  <a:srgbClr val="002060"/>
                </a:solidFill>
              </a:rPr>
              <a:t>TO</a:t>
            </a:r>
            <a:r>
              <a:rPr lang="en-US" dirty="0" smtClean="0"/>
              <a:t> Team</a:t>
            </a:r>
          </a:p>
          <a:p>
            <a:pPr lvl="1"/>
            <a:r>
              <a:rPr lang="en-US" dirty="0" smtClean="0"/>
              <a:t>WIN – LS, Annual Conference</a:t>
            </a:r>
          </a:p>
          <a:p>
            <a:pPr lvl="1"/>
            <a:r>
              <a:rPr lang="en-US" dirty="0" smtClean="0"/>
              <a:t>Ashland Area Development Corporation, AADC</a:t>
            </a:r>
          </a:p>
          <a:p>
            <a:pPr lvl="1"/>
            <a:r>
              <a:rPr lang="en-US" dirty="0" smtClean="0"/>
              <a:t>Ashland City Administration</a:t>
            </a:r>
          </a:p>
          <a:p>
            <a:pPr lvl="1"/>
            <a:r>
              <a:rPr lang="en-US" dirty="0" smtClean="0"/>
              <a:t>Northland College, Wisconsin Indianhead Technical College</a:t>
            </a:r>
          </a:p>
          <a:p>
            <a:pPr lvl="1"/>
            <a:r>
              <a:rPr lang="en-US" dirty="0" smtClean="0"/>
              <a:t>University of Wisconsin-Superior</a:t>
            </a:r>
          </a:p>
          <a:p>
            <a:pPr lvl="1"/>
            <a:r>
              <a:rPr lang="en-US" dirty="0" smtClean="0"/>
              <a:t>IMPACT7</a:t>
            </a:r>
          </a:p>
          <a:p>
            <a:pPr lvl="1"/>
            <a:r>
              <a:rPr lang="en-US" dirty="0" smtClean="0"/>
              <a:t>Ashland Chamber of Commerce</a:t>
            </a:r>
          </a:p>
          <a:p>
            <a:pPr lvl="1"/>
            <a:r>
              <a:rPr lang="en-US" dirty="0" smtClean="0"/>
              <a:t>Ashland Area &amp; Mellen School Districts</a:t>
            </a:r>
          </a:p>
        </p:txBody>
      </p:sp>
      <p:pic>
        <p:nvPicPr>
          <p:cNvPr id="2050" name="Picture 2" descr="C:\Users\dtv\AppData\Local\Microsoft\Windows\Temporary Internet Files\Content.IE5\8E02RFBV\MC9000593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648200"/>
            <a:ext cx="2032000" cy="176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196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Progress – Business Support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Broadband Technology Acquisition </a:t>
            </a:r>
          </a:p>
          <a:p>
            <a:r>
              <a:rPr lang="en-US" dirty="0" smtClean="0"/>
              <a:t>Regional Marketing Plans</a:t>
            </a:r>
          </a:p>
          <a:p>
            <a:r>
              <a:rPr lang="en-US" dirty="0" smtClean="0"/>
              <a:t>Wisconsin ANGEL Network</a:t>
            </a:r>
          </a:p>
          <a:p>
            <a:r>
              <a:rPr lang="en-US" dirty="0" smtClean="0"/>
              <a:t>PDCA, Plan – Do – Check – Adjust</a:t>
            </a:r>
          </a:p>
          <a:p>
            <a:pPr lvl="1"/>
            <a:r>
              <a:rPr lang="en-US" dirty="0" smtClean="0"/>
              <a:t>Visit Potential Customers (Tenants)</a:t>
            </a:r>
          </a:p>
          <a:p>
            <a:pPr lvl="1"/>
            <a:r>
              <a:rPr lang="en-US" dirty="0" smtClean="0"/>
              <a:t>Define Customer Needs</a:t>
            </a:r>
          </a:p>
          <a:p>
            <a:pPr lvl="1"/>
            <a:r>
              <a:rPr lang="en-US" dirty="0" smtClean="0"/>
              <a:t>Continuous Adjustments</a:t>
            </a:r>
          </a:p>
          <a:p>
            <a:endParaRPr lang="en-US" dirty="0"/>
          </a:p>
        </p:txBody>
      </p:sp>
      <p:pic>
        <p:nvPicPr>
          <p:cNvPr id="5123" name="Picture 3" descr="C:\Documents and Settings\dtv\Local Settings\Temporary Internet Files\Content.IE5\SGM2ZE6T\MC9001976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1645" y="4114800"/>
            <a:ext cx="2946780" cy="2676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Progress – </a:t>
            </a:r>
            <a:r>
              <a:rPr lang="en-US" sz="4000" dirty="0" smtClean="0"/>
              <a:t>Technology Transfer Park First Building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Plan</a:t>
            </a:r>
          </a:p>
          <a:p>
            <a:r>
              <a:rPr lang="en-US" dirty="0" smtClean="0"/>
              <a:t>Benchmark Successful Business Parks</a:t>
            </a:r>
          </a:p>
          <a:p>
            <a:r>
              <a:rPr lang="en-US" dirty="0" smtClean="0"/>
              <a:t>Tenant Customer Needs Identified</a:t>
            </a:r>
          </a:p>
          <a:p>
            <a:r>
              <a:rPr lang="en-US" dirty="0" smtClean="0"/>
              <a:t>Feasibility Study Complete</a:t>
            </a:r>
          </a:p>
          <a:p>
            <a:r>
              <a:rPr lang="en-US" dirty="0" smtClean="0"/>
              <a:t>Land and Purchase Price Identified</a:t>
            </a:r>
          </a:p>
          <a:p>
            <a:r>
              <a:rPr lang="en-US" dirty="0" smtClean="0"/>
              <a:t>Preliminary Funding Initiated, IMPACT7</a:t>
            </a:r>
          </a:p>
          <a:p>
            <a:r>
              <a:rPr lang="en-US" dirty="0" smtClean="0"/>
              <a:t>Attending WI Business Development Conferences, Meeting Potential Tenants</a:t>
            </a:r>
          </a:p>
        </p:txBody>
      </p:sp>
      <p:pic>
        <p:nvPicPr>
          <p:cNvPr id="4098" name="Picture 2" descr="C:\Users\dtv\AppData\Local\Microsoft\Windows\Temporary Internet Files\Content.IE5\8E02RFBV\MC9003126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905000"/>
            <a:ext cx="1879600" cy="1506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527</Words>
  <Application>Microsoft Office PowerPoint</Application>
  <PresentationFormat>On-screen Show (4:3)</PresentationFormat>
  <Paragraphs>103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Visio</vt:lpstr>
      <vt:lpstr>Ashland WI Regional Economic Development Plan</vt:lpstr>
      <vt:lpstr>Agenda</vt:lpstr>
      <vt:lpstr>VISION</vt:lpstr>
      <vt:lpstr>Challenges – Getting Started</vt:lpstr>
      <vt:lpstr>Solution</vt:lpstr>
      <vt:lpstr>Business Support Infrastructure</vt:lpstr>
      <vt:lpstr>Progress – Partnerships</vt:lpstr>
      <vt:lpstr>Progress – Business Support Infrastructure</vt:lpstr>
      <vt:lpstr>Progress – Technology Transfer Park First Building </vt:lpstr>
      <vt:lpstr>Next Steps</vt:lpstr>
      <vt:lpstr>Examples - Progress</vt:lpstr>
      <vt:lpstr>Slide 12</vt:lpstr>
      <vt:lpstr>Ashland Area Land Location</vt:lpstr>
      <vt:lpstr>Ashland Area Land Development</vt:lpstr>
      <vt:lpstr>Ashland Area Land Acquisition</vt:lpstr>
      <vt:lpstr>Guest Speakers</vt:lpstr>
      <vt:lpstr>Questions</vt:lpstr>
    </vt:vector>
  </TitlesOfParts>
  <Company>C. G. Bretting Manufacturing Co.,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Ashland WI Regional Economic Development Plan</dc:title>
  <dc:creator>dtv</dc:creator>
  <cp:lastModifiedBy>karen bade</cp:lastModifiedBy>
  <cp:revision>66</cp:revision>
  <dcterms:created xsi:type="dcterms:W3CDTF">2011-05-20T16:01:24Z</dcterms:created>
  <dcterms:modified xsi:type="dcterms:W3CDTF">2011-08-30T17:20:25Z</dcterms:modified>
</cp:coreProperties>
</file>